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Bold" charset="1" panose="00000000000000000000"/>
      <p:regular r:id="rId10"/>
    </p:embeddedFont>
    <p:embeddedFont>
      <p:font typeface="Open Sans Bold Bold" charset="1" panose="00000000000000000000"/>
      <p:regular r:id="rId11"/>
    </p:embeddedFont>
    <p:embeddedFont>
      <p:font typeface="Open Sans Bold Italics" charset="1" panose="00000000000000000000"/>
      <p:regular r:id="rId12"/>
    </p:embeddedFont>
    <p:embeddedFont>
      <p:font typeface="Open Sans Bold Bold Italics" charset="1" panose="00000000000000000000"/>
      <p:regular r:id="rId13"/>
    </p:embeddedFont>
    <p:embeddedFont>
      <p:font typeface="Montserrat" charset="1" panose="00000500000000000000"/>
      <p:regular r:id="rId14"/>
    </p:embeddedFont>
    <p:embeddedFont>
      <p:font typeface="Montserrat Bold" charset="1" panose="00000800000000000000"/>
      <p:regular r:id="rId15"/>
    </p:embeddedFont>
    <p:embeddedFont>
      <p:font typeface="Montserrat Italics" charset="1" panose="00000500000000000000"/>
      <p:regular r:id="rId16"/>
    </p:embeddedFont>
    <p:embeddedFont>
      <p:font typeface="Montserrat Bold Italics" charset="1" panose="00000800000000000000"/>
      <p:regular r:id="rId17"/>
    </p:embeddedFont>
    <p:embeddedFont>
      <p:font typeface="Montserrat Thin" charset="1" panose="00000300000000000000"/>
      <p:regular r:id="rId18"/>
    </p:embeddedFont>
    <p:embeddedFont>
      <p:font typeface="Montserrat Thin Italics" charset="1" panose="00000300000000000000"/>
      <p:regular r:id="rId19"/>
    </p:embeddedFont>
    <p:embeddedFont>
      <p:font typeface="Montserrat Extra-Light" charset="1" panose="00000300000000000000"/>
      <p:regular r:id="rId20"/>
    </p:embeddedFont>
    <p:embeddedFont>
      <p:font typeface="Montserrat Extra-Light Italics" charset="1" panose="00000300000000000000"/>
      <p:regular r:id="rId21"/>
    </p:embeddedFont>
    <p:embeddedFont>
      <p:font typeface="Montserrat Light" charset="1" panose="00000400000000000000"/>
      <p:regular r:id="rId22"/>
    </p:embeddedFont>
    <p:embeddedFont>
      <p:font typeface="Montserrat Light Italics" charset="1" panose="00000400000000000000"/>
      <p:regular r:id="rId23"/>
    </p:embeddedFont>
    <p:embeddedFont>
      <p:font typeface="Montserrat Medium" charset="1" panose="00000600000000000000"/>
      <p:regular r:id="rId24"/>
    </p:embeddedFont>
    <p:embeddedFont>
      <p:font typeface="Montserrat Medium Italics" charset="1" panose="00000600000000000000"/>
      <p:regular r:id="rId25"/>
    </p:embeddedFont>
    <p:embeddedFont>
      <p:font typeface="Montserrat Semi-Bold" charset="1" panose="00000700000000000000"/>
      <p:regular r:id="rId26"/>
    </p:embeddedFont>
    <p:embeddedFont>
      <p:font typeface="Montserrat Semi-Bold Italics" charset="1" panose="00000700000000000000"/>
      <p:regular r:id="rId27"/>
    </p:embeddedFont>
    <p:embeddedFont>
      <p:font typeface="Montserrat Ultra-Bold" charset="1" panose="00000900000000000000"/>
      <p:regular r:id="rId28"/>
    </p:embeddedFont>
    <p:embeddedFont>
      <p:font typeface="Montserrat Ultra-Bold Italics" charset="1" panose="00000900000000000000"/>
      <p:regular r:id="rId29"/>
    </p:embeddedFont>
    <p:embeddedFont>
      <p:font typeface="Montserrat Heavy" charset="1" panose="00000A00000000000000"/>
      <p:regular r:id="rId30"/>
    </p:embeddedFont>
    <p:embeddedFont>
      <p:font typeface="Montserrat Heavy Italics" charset="1" panose="00000A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F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704177"/>
            <a:ext cx="16521826" cy="4114800"/>
            <a:chOff x="0" y="0"/>
            <a:chExt cx="4351427" cy="1083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1427" cy="1083733"/>
            </a:xfrm>
            <a:custGeom>
              <a:avLst/>
              <a:gdLst/>
              <a:ahLst/>
              <a:cxnLst/>
              <a:rect r="r" b="b" t="t" l="l"/>
              <a:pathLst>
                <a:path h="1083733" w="4351427">
                  <a:moveTo>
                    <a:pt x="0" y="0"/>
                  </a:moveTo>
                  <a:lnTo>
                    <a:pt x="4351427" y="0"/>
                  </a:lnTo>
                  <a:lnTo>
                    <a:pt x="4351427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578B0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351427" cy="11313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917674" y="4231281"/>
            <a:ext cx="2370326" cy="1900613"/>
            <a:chOff x="0" y="0"/>
            <a:chExt cx="624283" cy="5005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4283" cy="500573"/>
            </a:xfrm>
            <a:custGeom>
              <a:avLst/>
              <a:gdLst/>
              <a:ahLst/>
              <a:cxnLst/>
              <a:rect r="r" b="b" t="t" l="l"/>
              <a:pathLst>
                <a:path h="500573" w="624283">
                  <a:moveTo>
                    <a:pt x="0" y="0"/>
                  </a:moveTo>
                  <a:lnTo>
                    <a:pt x="624283" y="0"/>
                  </a:lnTo>
                  <a:lnTo>
                    <a:pt x="624283" y="500573"/>
                  </a:lnTo>
                  <a:lnTo>
                    <a:pt x="0" y="500573"/>
                  </a:lnTo>
                  <a:close/>
                </a:path>
              </a:pathLst>
            </a:custGeom>
            <a:solidFill>
              <a:srgbClr val="578B0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624283" cy="5481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8405599"/>
            <a:ext cx="3298704" cy="852701"/>
            <a:chOff x="0" y="0"/>
            <a:chExt cx="868794" cy="2245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68794" cy="224580"/>
            </a:xfrm>
            <a:custGeom>
              <a:avLst/>
              <a:gdLst/>
              <a:ahLst/>
              <a:cxnLst/>
              <a:rect r="r" b="b" t="t" l="l"/>
              <a:pathLst>
                <a:path h="224580" w="868794">
                  <a:moveTo>
                    <a:pt x="0" y="0"/>
                  </a:moveTo>
                  <a:lnTo>
                    <a:pt x="868794" y="0"/>
                  </a:lnTo>
                  <a:lnTo>
                    <a:pt x="868794" y="224580"/>
                  </a:lnTo>
                  <a:lnTo>
                    <a:pt x="0" y="224580"/>
                  </a:lnTo>
                  <a:close/>
                </a:path>
              </a:pathLst>
            </a:custGeom>
            <a:solidFill>
              <a:srgbClr val="578B0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68794" cy="272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547348" y="1369352"/>
            <a:ext cx="4740652" cy="4784449"/>
            <a:chOff x="0" y="0"/>
            <a:chExt cx="1248567" cy="12601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48567" cy="1260102"/>
            </a:xfrm>
            <a:custGeom>
              <a:avLst/>
              <a:gdLst/>
              <a:ahLst/>
              <a:cxnLst/>
              <a:rect r="r" b="b" t="t" l="l"/>
              <a:pathLst>
                <a:path h="1260102" w="1248567">
                  <a:moveTo>
                    <a:pt x="624283" y="0"/>
                  </a:moveTo>
                  <a:cubicBezTo>
                    <a:pt x="279501" y="0"/>
                    <a:pt x="0" y="282083"/>
                    <a:pt x="0" y="630051"/>
                  </a:cubicBezTo>
                  <a:cubicBezTo>
                    <a:pt x="0" y="978018"/>
                    <a:pt x="279501" y="1260102"/>
                    <a:pt x="624283" y="1260102"/>
                  </a:cubicBezTo>
                  <a:cubicBezTo>
                    <a:pt x="969066" y="1260102"/>
                    <a:pt x="1248567" y="978018"/>
                    <a:pt x="1248567" y="630051"/>
                  </a:cubicBezTo>
                  <a:cubicBezTo>
                    <a:pt x="1248567" y="282083"/>
                    <a:pt x="969066" y="0"/>
                    <a:pt x="624283" y="0"/>
                  </a:cubicBezTo>
                  <a:close/>
                </a:path>
              </a:pathLst>
            </a:custGeom>
            <a:solidFill>
              <a:srgbClr val="FCFFE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7053" y="70510"/>
              <a:ext cx="1014460" cy="1071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3651502" y="1799069"/>
            <a:ext cx="4636498" cy="3925015"/>
          </a:xfrm>
          <a:custGeom>
            <a:avLst/>
            <a:gdLst/>
            <a:ahLst/>
            <a:cxnLst/>
            <a:rect r="r" b="b" t="t" l="l"/>
            <a:pathLst>
              <a:path h="3925015" w="4636498">
                <a:moveTo>
                  <a:pt x="0" y="0"/>
                </a:moveTo>
                <a:lnTo>
                  <a:pt x="4636498" y="0"/>
                </a:lnTo>
                <a:lnTo>
                  <a:pt x="4636498" y="3925015"/>
                </a:lnTo>
                <a:lnTo>
                  <a:pt x="0" y="392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2556210"/>
            <a:ext cx="7668760" cy="1467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39"/>
              </a:lnSpc>
              <a:spcBef>
                <a:spcPct val="0"/>
              </a:spcBef>
            </a:pPr>
            <a:r>
              <a:rPr lang="en-US" sz="8599">
                <a:solidFill>
                  <a:srgbClr val="FFFFFF"/>
                </a:solidFill>
                <a:latin typeface="Open Sans Bold"/>
              </a:rPr>
              <a:t>[Title]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366869"/>
            <a:ext cx="5803560" cy="4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[Author &amp; Affiliation]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30891" y="8606524"/>
            <a:ext cx="2694322" cy="412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spc="62">
                <a:solidFill>
                  <a:srgbClr val="FFFFFF"/>
                </a:solidFill>
                <a:latin typeface="Montserrat Semi-Bold"/>
              </a:rPr>
              <a:t>[DATE}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F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4142" y="968719"/>
            <a:ext cx="16525158" cy="61969"/>
          </a:xfrm>
          <a:custGeom>
            <a:avLst/>
            <a:gdLst/>
            <a:ahLst/>
            <a:cxnLst/>
            <a:rect r="r" b="b" t="t" l="l"/>
            <a:pathLst>
              <a:path h="61969" w="16525158">
                <a:moveTo>
                  <a:pt x="0" y="0"/>
                </a:moveTo>
                <a:lnTo>
                  <a:pt x="16525158" y="0"/>
                </a:lnTo>
                <a:lnTo>
                  <a:pt x="16525158" y="61969"/>
                </a:lnTo>
                <a:lnTo>
                  <a:pt x="0" y="61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734142" y="9258300"/>
            <a:ext cx="16525158" cy="61969"/>
          </a:xfrm>
          <a:custGeom>
            <a:avLst/>
            <a:gdLst/>
            <a:ahLst/>
            <a:cxnLst/>
            <a:rect r="r" b="b" t="t" l="l"/>
            <a:pathLst>
              <a:path h="61969" w="16525158">
                <a:moveTo>
                  <a:pt x="0" y="0"/>
                </a:moveTo>
                <a:lnTo>
                  <a:pt x="16525158" y="0"/>
                </a:lnTo>
                <a:lnTo>
                  <a:pt x="16525158" y="61969"/>
                </a:lnTo>
                <a:lnTo>
                  <a:pt x="0" y="61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5400000">
            <a:off x="-3398759" y="5097966"/>
            <a:ext cx="8289581" cy="31086"/>
          </a:xfrm>
          <a:custGeom>
            <a:avLst/>
            <a:gdLst/>
            <a:ahLst/>
            <a:cxnLst/>
            <a:rect r="r" b="b" t="t" l="l"/>
            <a:pathLst>
              <a:path h="31086" w="8289581">
                <a:moveTo>
                  <a:pt x="0" y="0"/>
                </a:moveTo>
                <a:lnTo>
                  <a:pt x="8289581" y="0"/>
                </a:lnTo>
                <a:lnTo>
                  <a:pt x="8289581" y="31086"/>
                </a:lnTo>
                <a:lnTo>
                  <a:pt x="0" y="3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13098966" y="5159936"/>
            <a:ext cx="8289581" cy="31086"/>
          </a:xfrm>
          <a:custGeom>
            <a:avLst/>
            <a:gdLst/>
            <a:ahLst/>
            <a:cxnLst/>
            <a:rect r="r" b="b" t="t" l="l"/>
            <a:pathLst>
              <a:path h="31086" w="8289581">
                <a:moveTo>
                  <a:pt x="0" y="0"/>
                </a:moveTo>
                <a:lnTo>
                  <a:pt x="8289582" y="0"/>
                </a:lnTo>
                <a:lnTo>
                  <a:pt x="8289582" y="31086"/>
                </a:lnTo>
                <a:lnTo>
                  <a:pt x="0" y="3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482600" y="345556"/>
            <a:ext cx="2171621" cy="2191684"/>
            <a:chOff x="0" y="0"/>
            <a:chExt cx="1248567" cy="12601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48567" cy="1260102"/>
            </a:xfrm>
            <a:custGeom>
              <a:avLst/>
              <a:gdLst/>
              <a:ahLst/>
              <a:cxnLst/>
              <a:rect r="r" b="b" t="t" l="l"/>
              <a:pathLst>
                <a:path h="1260102" w="1248567">
                  <a:moveTo>
                    <a:pt x="624283" y="0"/>
                  </a:moveTo>
                  <a:cubicBezTo>
                    <a:pt x="279501" y="0"/>
                    <a:pt x="0" y="282083"/>
                    <a:pt x="0" y="630051"/>
                  </a:cubicBezTo>
                  <a:cubicBezTo>
                    <a:pt x="0" y="978018"/>
                    <a:pt x="279501" y="1260102"/>
                    <a:pt x="624283" y="1260102"/>
                  </a:cubicBezTo>
                  <a:cubicBezTo>
                    <a:pt x="969066" y="1260102"/>
                    <a:pt x="1248567" y="978018"/>
                    <a:pt x="1248567" y="630051"/>
                  </a:cubicBezTo>
                  <a:cubicBezTo>
                    <a:pt x="1248567" y="282083"/>
                    <a:pt x="969066" y="0"/>
                    <a:pt x="624283" y="0"/>
                  </a:cubicBezTo>
                  <a:close/>
                </a:path>
              </a:pathLst>
            </a:custGeom>
            <a:solidFill>
              <a:srgbClr val="FCFFE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7053" y="70510"/>
              <a:ext cx="1014460" cy="1071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530312" y="542403"/>
            <a:ext cx="2123910" cy="1797990"/>
          </a:xfrm>
          <a:custGeom>
            <a:avLst/>
            <a:gdLst/>
            <a:ahLst/>
            <a:cxnLst/>
            <a:rect r="r" b="b" t="t" l="l"/>
            <a:pathLst>
              <a:path h="1797990" w="2123910">
                <a:moveTo>
                  <a:pt x="0" y="0"/>
                </a:moveTo>
                <a:lnTo>
                  <a:pt x="2123909" y="0"/>
                </a:lnTo>
                <a:lnTo>
                  <a:pt x="2123909" y="1797990"/>
                </a:lnTo>
                <a:lnTo>
                  <a:pt x="0" y="1797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75240" y="1442525"/>
            <a:ext cx="7668760" cy="1094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Open Sans Bold"/>
              </a:rPr>
              <a:t>[Text]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5240" y="3732585"/>
            <a:ext cx="5803560" cy="603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[Text]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F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4142" y="968719"/>
            <a:ext cx="16525158" cy="61969"/>
          </a:xfrm>
          <a:custGeom>
            <a:avLst/>
            <a:gdLst/>
            <a:ahLst/>
            <a:cxnLst/>
            <a:rect r="r" b="b" t="t" l="l"/>
            <a:pathLst>
              <a:path h="61969" w="16525158">
                <a:moveTo>
                  <a:pt x="0" y="0"/>
                </a:moveTo>
                <a:lnTo>
                  <a:pt x="16525158" y="0"/>
                </a:lnTo>
                <a:lnTo>
                  <a:pt x="16525158" y="61969"/>
                </a:lnTo>
                <a:lnTo>
                  <a:pt x="0" y="61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734142" y="9258300"/>
            <a:ext cx="16525158" cy="61969"/>
          </a:xfrm>
          <a:custGeom>
            <a:avLst/>
            <a:gdLst/>
            <a:ahLst/>
            <a:cxnLst/>
            <a:rect r="r" b="b" t="t" l="l"/>
            <a:pathLst>
              <a:path h="61969" w="16525158">
                <a:moveTo>
                  <a:pt x="0" y="0"/>
                </a:moveTo>
                <a:lnTo>
                  <a:pt x="16525158" y="0"/>
                </a:lnTo>
                <a:lnTo>
                  <a:pt x="16525158" y="61969"/>
                </a:lnTo>
                <a:lnTo>
                  <a:pt x="0" y="61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5400000">
            <a:off x="-3398759" y="5097966"/>
            <a:ext cx="8289581" cy="31086"/>
          </a:xfrm>
          <a:custGeom>
            <a:avLst/>
            <a:gdLst/>
            <a:ahLst/>
            <a:cxnLst/>
            <a:rect r="r" b="b" t="t" l="l"/>
            <a:pathLst>
              <a:path h="31086" w="8289581">
                <a:moveTo>
                  <a:pt x="0" y="0"/>
                </a:moveTo>
                <a:lnTo>
                  <a:pt x="8289581" y="0"/>
                </a:lnTo>
                <a:lnTo>
                  <a:pt x="8289581" y="31086"/>
                </a:lnTo>
                <a:lnTo>
                  <a:pt x="0" y="3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13098966" y="5159936"/>
            <a:ext cx="8289581" cy="31086"/>
          </a:xfrm>
          <a:custGeom>
            <a:avLst/>
            <a:gdLst/>
            <a:ahLst/>
            <a:cxnLst/>
            <a:rect r="r" b="b" t="t" l="l"/>
            <a:pathLst>
              <a:path h="31086" w="8289581">
                <a:moveTo>
                  <a:pt x="0" y="0"/>
                </a:moveTo>
                <a:lnTo>
                  <a:pt x="8289582" y="0"/>
                </a:lnTo>
                <a:lnTo>
                  <a:pt x="8289582" y="31086"/>
                </a:lnTo>
                <a:lnTo>
                  <a:pt x="0" y="3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482600" y="345556"/>
            <a:ext cx="2171621" cy="2191684"/>
            <a:chOff x="0" y="0"/>
            <a:chExt cx="1248567" cy="12601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48567" cy="1260102"/>
            </a:xfrm>
            <a:custGeom>
              <a:avLst/>
              <a:gdLst/>
              <a:ahLst/>
              <a:cxnLst/>
              <a:rect r="r" b="b" t="t" l="l"/>
              <a:pathLst>
                <a:path h="1260102" w="1248567">
                  <a:moveTo>
                    <a:pt x="624283" y="0"/>
                  </a:moveTo>
                  <a:cubicBezTo>
                    <a:pt x="279501" y="0"/>
                    <a:pt x="0" y="282083"/>
                    <a:pt x="0" y="630051"/>
                  </a:cubicBezTo>
                  <a:cubicBezTo>
                    <a:pt x="0" y="978018"/>
                    <a:pt x="279501" y="1260102"/>
                    <a:pt x="624283" y="1260102"/>
                  </a:cubicBezTo>
                  <a:cubicBezTo>
                    <a:pt x="969066" y="1260102"/>
                    <a:pt x="1248567" y="978018"/>
                    <a:pt x="1248567" y="630051"/>
                  </a:cubicBezTo>
                  <a:cubicBezTo>
                    <a:pt x="1248567" y="282083"/>
                    <a:pt x="969066" y="0"/>
                    <a:pt x="624283" y="0"/>
                  </a:cubicBezTo>
                  <a:close/>
                </a:path>
              </a:pathLst>
            </a:custGeom>
            <a:solidFill>
              <a:srgbClr val="FCFFE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7053" y="70510"/>
              <a:ext cx="1014460" cy="1071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530312" y="542403"/>
            <a:ext cx="2123910" cy="1797990"/>
          </a:xfrm>
          <a:custGeom>
            <a:avLst/>
            <a:gdLst/>
            <a:ahLst/>
            <a:cxnLst/>
            <a:rect r="r" b="b" t="t" l="l"/>
            <a:pathLst>
              <a:path h="1797990" w="2123910">
                <a:moveTo>
                  <a:pt x="0" y="0"/>
                </a:moveTo>
                <a:lnTo>
                  <a:pt x="2123909" y="0"/>
                </a:lnTo>
                <a:lnTo>
                  <a:pt x="2123909" y="1797990"/>
                </a:lnTo>
                <a:lnTo>
                  <a:pt x="0" y="1797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75240" y="1442525"/>
            <a:ext cx="7668760" cy="1094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Open Sans Bold"/>
              </a:rPr>
              <a:t>[Text]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5240" y="3732585"/>
            <a:ext cx="5803560" cy="603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[Text]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DAF5RgaFCEA</dc:identifier>
  <dcterms:modified xsi:type="dcterms:W3CDTF">2011-08-01T06:04:30Z</dcterms:modified>
  <cp:revision>1</cp:revision>
  <dc:title>[Title]</dc:title>
</cp:coreProperties>
</file>